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4"/>
  </p:sldMasterIdLst>
  <p:notesMasterIdLst>
    <p:notesMasterId r:id="rId5"/>
  </p:notesMasterIdLst>
  <p:handoutMasterIdLst>
    <p:handoutMasterId r:id="rId6"/>
  </p:handoutMasterIdLst>
  <p:sldSz cx="12188825" cy="6858000"/>
  <p:notesSz cx="6858000"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13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99" autoAdjust="0"/>
    <p:restoredTop sz="94280" autoAdjust="0"/>
  </p:normalViewPr>
  <p:slideViewPr>
    <p:cSldViewPr>
      <p:cViewPr varScale="1">
        <p:scale>
          <a:sx n="128" d="100"/>
          <a:sy n="128" d="100"/>
        </p:scale>
        <p:origin x="224" y="16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1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042"/>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62042"/>
          </a:xfrm>
          <a:prstGeom prst="rect">
            <a:avLst/>
          </a:prstGeom>
        </p:spPr>
        <p:txBody>
          <a:bodyPr vert="horz" lIns="91440" tIns="45720" rIns="91440" bIns="45720" rtlCol="0"/>
          <a:lstStyle>
            <a:lvl1pPr algn="r">
              <a:defRPr sz="1200"/>
            </a:lvl1pPr>
          </a:lstStyle>
          <a:p>
            <a:fld id="{4954C6E1-AF92-4FB7-A013-0B520EBC30AE}" type="datetimeFigureOut">
              <a:rPr lang="en-US"/>
              <a:t>4/10/25</a:t>
            </a:fld>
            <a:endParaRPr/>
          </a:p>
        </p:txBody>
      </p:sp>
      <p:sp>
        <p:nvSpPr>
          <p:cNvPr id="4" name="Footer Placeholder 3"/>
          <p:cNvSpPr>
            <a:spLocks noGrp="1"/>
          </p:cNvSpPr>
          <p:nvPr>
            <p:ph type="ftr" sz="quarter" idx="2"/>
          </p:nvPr>
        </p:nvSpPr>
        <p:spPr>
          <a:xfrm>
            <a:off x="0" y="8777192"/>
            <a:ext cx="2971800" cy="462042"/>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777192"/>
            <a:ext cx="2971800" cy="462042"/>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042"/>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62042"/>
          </a:xfrm>
          <a:prstGeom prst="rect">
            <a:avLst/>
          </a:prstGeom>
        </p:spPr>
        <p:txBody>
          <a:bodyPr vert="horz" lIns="91440" tIns="45720" rIns="91440" bIns="45720" rtlCol="0"/>
          <a:lstStyle>
            <a:lvl1pPr algn="r">
              <a:defRPr sz="1200"/>
            </a:lvl1pPr>
          </a:lstStyle>
          <a:p>
            <a:fld id="{95C10850-0874-4A61-99B4-D613C5E8D9EA}" type="datetimeFigureOut">
              <a:rPr lang="en-US"/>
              <a:t>4/10/25</a:t>
            </a:fld>
            <a:endParaRPr/>
          </a:p>
        </p:txBody>
      </p:sp>
      <p:sp>
        <p:nvSpPr>
          <p:cNvPr id="4" name="Slide Image Placeholder 3"/>
          <p:cNvSpPr>
            <a:spLocks noGrp="1" noRot="1" noChangeAspect="1"/>
          </p:cNvSpPr>
          <p:nvPr>
            <p:ph type="sldImg" idx="2"/>
          </p:nvPr>
        </p:nvSpPr>
        <p:spPr>
          <a:xfrm>
            <a:off x="350838" y="693738"/>
            <a:ext cx="6156325" cy="34639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89398"/>
            <a:ext cx="5486400" cy="4158377"/>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777192"/>
            <a:ext cx="2971800" cy="462042"/>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777192"/>
            <a:ext cx="2971800" cy="462042"/>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6994" y="758952"/>
            <a:ext cx="10055781" cy="3566160"/>
          </a:xfrm>
        </p:spPr>
        <p:txBody>
          <a:bodyPr anchor="b">
            <a:normAutofit/>
          </a:bodyPr>
          <a:lstStyle>
            <a:lvl1pPr algn="l">
              <a:lnSpc>
                <a:spcPct val="85000"/>
              </a:lnSpc>
              <a:defRPr sz="7998"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099764" y="4455620"/>
            <a:ext cx="10055781" cy="1143000"/>
          </a:xfrm>
        </p:spPr>
        <p:txBody>
          <a:bodyPr lIns="91440" rIns="91440">
            <a:normAutofit/>
          </a:bodyPr>
          <a:lstStyle>
            <a:lvl1pPr marL="0" indent="0" algn="l">
              <a:buNone/>
              <a:defRPr sz="2399" cap="all" spc="200" baseline="0">
                <a:solidFill>
                  <a:schemeClr val="tx2"/>
                </a:solidFill>
                <a:latin typeface="+mj-lt"/>
              </a:defRPr>
            </a:lvl1pPr>
            <a:lvl2pPr marL="457063" indent="0" algn="ctr">
              <a:buNone/>
              <a:defRPr sz="2399"/>
            </a:lvl2pPr>
            <a:lvl3pPr marL="914126" indent="0" algn="ctr">
              <a:buNone/>
              <a:defRPr sz="23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5E0AEF-EFCD-F346-A484-151C9BBC732C}" type="datetimeFigureOut">
              <a:rPr lang="en-US" smtClean="0"/>
              <a:t>4/10/25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F78EA-ACAC-7749-B1B0-7E7CC5D8A279}" type="slidenum">
              <a:rPr lang="en-US" smtClean="0"/>
              <a:t>‹#›</a:t>
            </a:fld>
            <a:endParaRPr lang="en-US"/>
          </a:p>
        </p:txBody>
      </p:sp>
      <p:cxnSp>
        <p:nvCxnSpPr>
          <p:cNvPr id="9" name="Straight Connector 8"/>
          <p:cNvCxnSpPr/>
          <p:nvPr/>
        </p:nvCxnSpPr>
        <p:spPr>
          <a:xfrm>
            <a:off x="1207344" y="4343400"/>
            <a:ext cx="98729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63940" y="304800"/>
            <a:ext cx="5257800" cy="922143"/>
          </a:xfrm>
          <a:prstGeom prst="rect">
            <a:avLst/>
          </a:prstGeom>
        </p:spPr>
      </p:pic>
    </p:spTree>
    <p:extLst>
      <p:ext uri="{BB962C8B-B14F-4D97-AF65-F5344CB8AC3E}">
        <p14:creationId xmlns:p14="http://schemas.microsoft.com/office/powerpoint/2010/main" val="1316083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hasCustomPrompt="1"/>
          </p:nvPr>
        </p:nvSpPr>
        <p:spPr/>
        <p:txBody>
          <a:bodyPr vert="horz" lIns="45720" tIns="0" rIns="45720" bIns="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B9B9059-F1D6-41D0-95CF-D21CAA096B3A}" type="datetimeFigureOut">
              <a:rPr lang="en-US" smtClean="0"/>
              <a:t>4/10/25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99246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2628" y="414779"/>
            <a:ext cx="2628215" cy="5757421"/>
          </a:xfrm>
        </p:spPr>
        <p:txBody>
          <a:bodyPr vert="horz" anchor="t" anchorCtr="0"/>
          <a:lstStyle/>
          <a:p>
            <a:r>
              <a:rPr lang="en-US" dirty="0"/>
              <a:t>Click to edit Master title style</a:t>
            </a:r>
          </a:p>
        </p:txBody>
      </p:sp>
      <p:sp>
        <p:nvSpPr>
          <p:cNvPr id="3" name="Vertical Text Placeholder 2"/>
          <p:cNvSpPr>
            <a:spLocks noGrp="1"/>
          </p:cNvSpPr>
          <p:nvPr>
            <p:ph type="body" orient="vert" idx="1" hasCustomPrompt="1"/>
          </p:nvPr>
        </p:nvSpPr>
        <p:spPr>
          <a:xfrm>
            <a:off x="837982" y="414778"/>
            <a:ext cx="7732286" cy="5757422"/>
          </a:xfrm>
        </p:spPr>
        <p:txBody>
          <a:bodyPr vert="horz" lIns="45720" tIns="0" rIns="45720" bIns="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B9B9059-F1D6-41D0-95CF-D21CAA096B3A}" type="datetimeFigureOut">
              <a:rPr lang="en-US" smtClean="0"/>
              <a:t>4/10/25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511833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ing Card w/ OC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3B9B9059-F1D6-41D0-95CF-D21CAA096B3A}" type="datetimeFigureOut">
              <a:rPr lang="en-US" smtClean="0"/>
              <a:pPr/>
              <a:t>4/10/25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18682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4/10/25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86370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6994" y="758952"/>
            <a:ext cx="10055781" cy="3566160"/>
          </a:xfrm>
        </p:spPr>
        <p:txBody>
          <a:bodyPr anchor="b" anchorCtr="0">
            <a:normAutofit/>
          </a:bodyPr>
          <a:lstStyle>
            <a:lvl1pPr>
              <a:lnSpc>
                <a:spcPct val="85000"/>
              </a:lnSpc>
              <a:defRPr sz="7998"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6994" y="4453128"/>
            <a:ext cx="10055781" cy="1143000"/>
          </a:xfrm>
        </p:spPr>
        <p:txBody>
          <a:bodyPr lIns="91440" rIns="91440" anchor="t" anchorCtr="0">
            <a:normAutofit/>
          </a:bodyPr>
          <a:lstStyle>
            <a:lvl1pPr marL="0" indent="0">
              <a:buNone/>
              <a:defRPr sz="2399" cap="all" spc="200" baseline="0">
                <a:solidFill>
                  <a:schemeClr val="tx2"/>
                </a:solidFill>
                <a:latin typeface="+mj-lt"/>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t>4/10/25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cxnSp>
        <p:nvCxnSpPr>
          <p:cNvPr id="9" name="Straight Connector 8"/>
          <p:cNvCxnSpPr/>
          <p:nvPr/>
        </p:nvCxnSpPr>
        <p:spPr>
          <a:xfrm>
            <a:off x="1207344" y="4343400"/>
            <a:ext cx="98729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63940" y="304800"/>
            <a:ext cx="5257800" cy="922143"/>
          </a:xfrm>
          <a:prstGeom prst="rect">
            <a:avLst/>
          </a:prstGeom>
        </p:spPr>
      </p:pic>
    </p:spTree>
    <p:extLst>
      <p:ext uri="{BB962C8B-B14F-4D97-AF65-F5344CB8AC3E}">
        <p14:creationId xmlns:p14="http://schemas.microsoft.com/office/powerpoint/2010/main" val="43070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6994" y="286604"/>
            <a:ext cx="10055781"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6993" y="1845734"/>
            <a:ext cx="4936474"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6301" y="1845735"/>
            <a:ext cx="4936474"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9B9059-F1D6-41D0-95CF-D21CAA096B3A}" type="datetimeFigureOut">
              <a:rPr lang="en-US" smtClean="0"/>
              <a:t>4/10/25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34965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6994" y="286604"/>
            <a:ext cx="10055781"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6994" y="1846052"/>
            <a:ext cx="4936474" cy="736282"/>
          </a:xfrm>
        </p:spPr>
        <p:txBody>
          <a:bodyPr lIns="91440" rIns="91440" anchor="ctr">
            <a:normAutofit/>
          </a:bodyPr>
          <a:lstStyle>
            <a:lvl1pPr marL="0" indent="0">
              <a:buNone/>
              <a:defRPr sz="1999" b="0" cap="all" baseline="0">
                <a:solidFill>
                  <a:schemeClr val="tx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1096994" y="2582334"/>
            <a:ext cx="4936474"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6301" y="1846052"/>
            <a:ext cx="4936474" cy="736282"/>
          </a:xfrm>
        </p:spPr>
        <p:txBody>
          <a:bodyPr lIns="91440" rIns="91440" anchor="ctr">
            <a:normAutofit/>
          </a:bodyPr>
          <a:lstStyle>
            <a:lvl1pPr marL="0" indent="0">
              <a:buNone/>
              <a:defRPr sz="1999" b="0" cap="all" baseline="0">
                <a:solidFill>
                  <a:schemeClr val="tx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6216301" y="2582334"/>
            <a:ext cx="4936474"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B9059-F1D6-41D0-95CF-D21CAA096B3A}" type="datetimeFigureOut">
              <a:rPr lang="en-US" smtClean="0"/>
              <a:t>4/10/25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309473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B9059-F1D6-41D0-95CF-D21CAA096B3A}" type="datetimeFigureOut">
              <a:rPr lang="en-US" smtClean="0"/>
              <a:t>4/10/25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083722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5651"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Rectangle 5"/>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5E0AEF-EFCD-F346-A484-151C9BBC732C}" type="datetimeFigureOut">
              <a:rPr lang="en-US" smtClean="0"/>
              <a:t>4/10/25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38F78EA-ACAC-7749-B1B0-7E7CC5D8A27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8459" y="5696627"/>
            <a:ext cx="2639353" cy="462905"/>
          </a:xfrm>
          <a:prstGeom prst="rect">
            <a:avLst/>
          </a:prstGeom>
        </p:spPr>
      </p:pic>
    </p:spTree>
    <p:extLst>
      <p:ext uri="{BB962C8B-B14F-4D97-AF65-F5344CB8AC3E}">
        <p14:creationId xmlns:p14="http://schemas.microsoft.com/office/powerpoint/2010/main" val="359556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7" y="0"/>
            <a:ext cx="4049736"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39019" y="0"/>
            <a:ext cx="639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081" y="594359"/>
            <a:ext cx="3199567" cy="2286000"/>
          </a:xfrm>
        </p:spPr>
        <p:txBody>
          <a:bodyPr anchor="b">
            <a:normAutofit/>
          </a:bodyPr>
          <a:lstStyle>
            <a:lvl1pPr>
              <a:defRPr sz="3599"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799350" y="731520"/>
            <a:ext cx="6490549"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081" y="2926080"/>
            <a:ext cx="3199567" cy="3379124"/>
          </a:xfrm>
        </p:spPr>
        <p:txBody>
          <a:bodyPr lIns="91440" rIns="91440">
            <a:normAutofit/>
          </a:bodyPr>
          <a:lstStyle>
            <a:lvl1pPr marL="0" indent="0">
              <a:buNone/>
              <a:defRPr sz="15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a:xfrm>
            <a:off x="465391" y="6459786"/>
            <a:ext cx="2617828" cy="365125"/>
          </a:xfrm>
        </p:spPr>
        <p:txBody>
          <a:bodyPr/>
          <a:lstStyle>
            <a:lvl1pPr algn="l">
              <a:defRPr/>
            </a:lvl1pPr>
          </a:lstStyle>
          <a:p>
            <a:fld id="{875E0AEF-EFCD-F346-A484-151C9BBC732C}" type="datetimeFigureOut">
              <a:rPr lang="en-US" smtClean="0"/>
              <a:t>4/10/25</a:t>
            </a:fld>
            <a:endParaRPr lang="en-US"/>
          </a:p>
        </p:txBody>
      </p:sp>
      <p:sp>
        <p:nvSpPr>
          <p:cNvPr id="6" name="Footer Placeholder 5"/>
          <p:cNvSpPr>
            <a:spLocks noGrp="1"/>
          </p:cNvSpPr>
          <p:nvPr>
            <p:ph type="ftr" sz="quarter" idx="11"/>
          </p:nvPr>
        </p:nvSpPr>
        <p:spPr>
          <a:xfrm>
            <a:off x="4799350" y="6459786"/>
            <a:ext cx="464699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38F78EA-ACAC-7749-B1B0-7E7CC5D8A27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5612" y="5879369"/>
            <a:ext cx="2639353" cy="462905"/>
          </a:xfrm>
          <a:prstGeom prst="rect">
            <a:avLst/>
          </a:prstGeom>
        </p:spPr>
      </p:pic>
    </p:spTree>
    <p:extLst>
      <p:ext uri="{BB962C8B-B14F-4D97-AF65-F5344CB8AC3E}">
        <p14:creationId xmlns:p14="http://schemas.microsoft.com/office/powerpoint/2010/main" val="1689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174" y="4965824"/>
            <a:ext cx="12185651" cy="1905000"/>
          </a:xfrm>
          <a:prstGeom prst="rect">
            <a:avLst/>
          </a:prstGeom>
          <a:solidFill>
            <a:srgbClr val="C00000"/>
          </a:solidFill>
          <a:ln>
            <a:noFill/>
          </a:ln>
        </p:spPr>
        <p:style>
          <a:lnRef idx="0">
            <a:scrgbClr r="0" g="0" b="0"/>
          </a:lnRef>
          <a:fillRef idx="0">
            <a:scrgbClr r="0" g="0" b="0"/>
          </a:fillRef>
          <a:effectRef idx="0">
            <a:scrgbClr r="0" g="0" b="0"/>
          </a:effectRef>
          <a:fontRef idx="minor">
            <a:schemeClr val="lt1"/>
          </a:fontRef>
        </p:style>
      </p:sp>
      <p:sp>
        <p:nvSpPr>
          <p:cNvPr id="9" name="Rectangle 8"/>
          <p:cNvSpPr/>
          <p:nvPr/>
        </p:nvSpPr>
        <p:spPr>
          <a:xfrm>
            <a:off x="15" y="491507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6994" y="5074920"/>
            <a:ext cx="10110630" cy="822960"/>
          </a:xfrm>
        </p:spPr>
        <p:txBody>
          <a:bodyPr lIns="91440" tIns="0" rIns="91440" bIns="0" anchor="b">
            <a:noAutofit/>
          </a:bodyPr>
          <a:lstStyle>
            <a:lvl1pPr>
              <a:defRPr sz="3599"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88810" cy="4915076"/>
          </a:xfrm>
          <a:blipFill>
            <a:blip r:embed="rId2"/>
            <a:stretch>
              <a:fillRect/>
            </a:stretch>
          </a:blipFill>
        </p:spPr>
        <p:txBody>
          <a:bodyPr lIns="457200" tIns="457200" anchor="t"/>
          <a:lstStyle>
            <a:lvl1pPr marL="0" indent="0">
              <a:buNone/>
              <a:defRPr sz="3199">
                <a:solidFill>
                  <a:schemeClr val="bg1"/>
                </a:solidFill>
              </a:defRPr>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1096994" y="5907023"/>
            <a:ext cx="1011063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a:xfrm>
            <a:off x="3884612" y="6459786"/>
            <a:ext cx="1052384" cy="365125"/>
          </a:xfrm>
        </p:spPr>
        <p:txBody>
          <a:bodyPr/>
          <a:lstStyle/>
          <a:p>
            <a:fld id="{875E0AEF-EFCD-F346-A484-151C9BBC732C}" type="datetimeFigureOut">
              <a:rPr lang="en-US" smtClean="0"/>
              <a:t>4/10/25</a:t>
            </a:fld>
            <a:endParaRPr lang="en-US" dirty="0"/>
          </a:p>
        </p:txBody>
      </p:sp>
      <p:sp>
        <p:nvSpPr>
          <p:cNvPr id="6" name="Footer Placeholder 5"/>
          <p:cNvSpPr>
            <a:spLocks noGrp="1"/>
          </p:cNvSpPr>
          <p:nvPr>
            <p:ph type="ftr" sz="quarter" idx="11"/>
          </p:nvPr>
        </p:nvSpPr>
        <p:spPr>
          <a:xfrm>
            <a:off x="5006664" y="6459786"/>
            <a:ext cx="4821548" cy="365125"/>
          </a:xfrm>
        </p:spPr>
        <p:txBody>
          <a:bodyPr/>
          <a:lstStyle/>
          <a:p>
            <a:endParaRPr lang="en-US"/>
          </a:p>
        </p:txBody>
      </p:sp>
      <p:sp>
        <p:nvSpPr>
          <p:cNvPr id="7" name="Slide Number Placeholder 6"/>
          <p:cNvSpPr>
            <a:spLocks noGrp="1"/>
          </p:cNvSpPr>
          <p:nvPr>
            <p:ph type="sldNum" sz="quarter" idx="12"/>
          </p:nvPr>
        </p:nvSpPr>
        <p:spPr/>
        <p:txBody>
          <a:bodyPr/>
          <a:lstStyle/>
          <a:p>
            <a:fld id="{838F78EA-ACAC-7749-B1B0-7E7CC5D8A279}" type="slidenum">
              <a:rPr lang="en-US" smtClean="0"/>
              <a:t>‹#›</a:t>
            </a:fld>
            <a:endParaRPr lang="en-US"/>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50812" y="6243448"/>
            <a:ext cx="2642616" cy="460826"/>
          </a:xfrm>
          <a:prstGeom prst="rect">
            <a:avLst/>
          </a:prstGeom>
        </p:spPr>
      </p:pic>
    </p:spTree>
    <p:extLst>
      <p:ext uri="{BB962C8B-B14F-4D97-AF65-F5344CB8AC3E}">
        <p14:creationId xmlns:p14="http://schemas.microsoft.com/office/powerpoint/2010/main" val="224182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88825" cy="457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rgbClr val="C00000"/>
              </a:solidFill>
            </a:endParaRPr>
          </a:p>
        </p:txBody>
      </p:sp>
      <p:sp>
        <p:nvSpPr>
          <p:cNvPr id="9" name="Rectangle 8"/>
          <p:cNvSpPr/>
          <p:nvPr/>
        </p:nvSpPr>
        <p:spPr>
          <a:xfrm>
            <a:off x="0" y="6334316"/>
            <a:ext cx="12188826"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94" y="286604"/>
            <a:ext cx="10055781"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6994" y="1845734"/>
            <a:ext cx="1005578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6995" y="6459786"/>
            <a:ext cx="2471627" cy="365125"/>
          </a:xfrm>
          <a:prstGeom prst="rect">
            <a:avLst/>
          </a:prstGeom>
        </p:spPr>
        <p:txBody>
          <a:bodyPr vert="horz" lIns="91440" tIns="45720" rIns="91440" bIns="45720" rtlCol="0" anchor="ctr"/>
          <a:lstStyle>
            <a:lvl1pPr algn="l">
              <a:defRPr sz="900">
                <a:solidFill>
                  <a:srgbClr val="FFFFFF"/>
                </a:solidFill>
              </a:defRPr>
            </a:lvl1pPr>
          </a:lstStyle>
          <a:p>
            <a:fld id="{3B9B9059-F1D6-41D0-95CF-D21CAA096B3A}" type="datetimeFigureOut">
              <a:rPr lang="en-US" smtClean="0"/>
              <a:pPr/>
              <a:t>4/10/25</a:t>
            </a:fld>
            <a:endParaRPr lang="en-US"/>
          </a:p>
        </p:txBody>
      </p:sp>
      <p:sp>
        <p:nvSpPr>
          <p:cNvPr id="5" name="Footer Placeholder 4"/>
          <p:cNvSpPr>
            <a:spLocks noGrp="1"/>
          </p:cNvSpPr>
          <p:nvPr>
            <p:ph type="ftr" sz="quarter" idx="3"/>
          </p:nvPr>
        </p:nvSpPr>
        <p:spPr>
          <a:xfrm>
            <a:off x="3685225" y="6459786"/>
            <a:ext cx="4821548"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97880" y="6459786"/>
            <a:ext cx="1311683" cy="365125"/>
          </a:xfrm>
          <a:prstGeom prst="rect">
            <a:avLst/>
          </a:prstGeom>
        </p:spPr>
        <p:txBody>
          <a:bodyPr vert="horz" lIns="91440" tIns="45720" rIns="91440" bIns="45720" rtlCol="0" anchor="ctr"/>
          <a:lstStyle>
            <a:lvl1pPr algn="r">
              <a:defRPr sz="1050">
                <a:solidFill>
                  <a:srgbClr val="FFFFFF"/>
                </a:solidFill>
              </a:defRPr>
            </a:lvl1pPr>
          </a:lstStyle>
          <a:p>
            <a:fld id="{E5FD5434-F838-4DD4-A17B-1CB1A1850DF4}" type="slidenum">
              <a:rPr lang="en-US" smtClean="0"/>
              <a:pPr/>
              <a:t>‹#›</a:t>
            </a:fld>
            <a:endParaRPr lang="en-US"/>
          </a:p>
        </p:txBody>
      </p:sp>
      <p:cxnSp>
        <p:nvCxnSpPr>
          <p:cNvPr id="10" name="Straight Connector 9"/>
          <p:cNvCxnSpPr/>
          <p:nvPr/>
        </p:nvCxnSpPr>
        <p:spPr>
          <a:xfrm>
            <a:off x="1193221" y="1737845"/>
            <a:ext cx="996436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78459" y="5696627"/>
            <a:ext cx="2639353" cy="462905"/>
          </a:xfrm>
          <a:prstGeom prst="rect">
            <a:avLst/>
          </a:prstGeom>
        </p:spPr>
      </p:pic>
    </p:spTree>
    <p:extLst>
      <p:ext uri="{BB962C8B-B14F-4D97-AF65-F5344CB8AC3E}">
        <p14:creationId xmlns:p14="http://schemas.microsoft.com/office/powerpoint/2010/main" val="3897669252"/>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85000"/>
        </a:lnSpc>
        <a:spcBef>
          <a:spcPct val="0"/>
        </a:spcBef>
        <a:buNone/>
        <a:defRPr sz="4799" kern="1200" spc="-50" baseline="0">
          <a:solidFill>
            <a:schemeClr val="tx1">
              <a:lumMod val="75000"/>
              <a:lumOff val="25000"/>
            </a:schemeClr>
          </a:solidFill>
          <a:latin typeface="+mj-lt"/>
          <a:ea typeface="+mj-ea"/>
          <a:cs typeface="+mj-cs"/>
        </a:defRPr>
      </a:lvl1pPr>
    </p:titleStyle>
    <p:bodyStyle>
      <a:lvl1pPr marL="91413" indent="-91413" algn="l" defTabSz="914126"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1999" kern="1200">
          <a:solidFill>
            <a:schemeClr val="tx1">
              <a:lumMod val="75000"/>
              <a:lumOff val="25000"/>
            </a:schemeClr>
          </a:solidFill>
          <a:latin typeface="+mn-lt"/>
          <a:ea typeface="+mn-ea"/>
          <a:cs typeface="+mn-cs"/>
        </a:defRPr>
      </a:lvl1pPr>
      <a:lvl2pPr marL="383933" indent="-182825" algn="l" defTabSz="914126" rtl="0" eaLnBrk="1" latinLnBrk="0" hangingPunct="1">
        <a:lnSpc>
          <a:spcPct val="90000"/>
        </a:lnSpc>
        <a:spcBef>
          <a:spcPts val="200"/>
        </a:spcBef>
        <a:spcAft>
          <a:spcPts val="400"/>
        </a:spcAft>
        <a:buClr>
          <a:schemeClr val="accent1"/>
        </a:buClr>
        <a:buFont typeface="Calibri" pitchFamily="34" charset="0"/>
        <a:buChar char="◦"/>
        <a:defRPr sz="1799" kern="1200">
          <a:solidFill>
            <a:schemeClr val="tx1">
              <a:lumMod val="75000"/>
              <a:lumOff val="25000"/>
            </a:schemeClr>
          </a:solidFill>
          <a:latin typeface="+mn-lt"/>
          <a:ea typeface="+mn-ea"/>
          <a:cs typeface="+mn-cs"/>
        </a:defRPr>
      </a:lvl2pPr>
      <a:lvl3pPr marL="566758"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583"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408"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67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61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55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49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theme/theme1.xml><?xml version="1.0" encoding="utf-8"?>
<a:theme xmlns:a="http://schemas.openxmlformats.org/drawingml/2006/main" name="Retrospect">
  <a:themeElements>
    <a:clrScheme name="Custom 4">
      <a:dk1>
        <a:srgbClr val="000000"/>
      </a:dk1>
      <a:lt1>
        <a:srgbClr val="FFFFFF"/>
      </a:lt1>
      <a:dk2>
        <a:srgbClr val="505046"/>
      </a:dk2>
      <a:lt2>
        <a:srgbClr val="EEECE1"/>
      </a:lt2>
      <a:accent1>
        <a:srgbClr val="747972"/>
      </a:accent1>
      <a:accent2>
        <a:srgbClr val="90130B"/>
      </a:accent2>
      <a:accent3>
        <a:srgbClr val="90130B"/>
      </a:accent3>
      <a:accent4>
        <a:srgbClr val="FF1300"/>
      </a:accent4>
      <a:accent5>
        <a:srgbClr val="68040E"/>
      </a:accent5>
      <a:accent6>
        <a:srgbClr val="EB080D"/>
      </a:accent6>
      <a:hlink>
        <a:srgbClr val="00B0F0"/>
      </a:hlink>
      <a:folHlink>
        <a:srgbClr val="7F7F7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76977-ECB7-44C2-A70D-853BB6B41242}">
  <ds:schemaRefs>
    <ds:schemaRef ds:uri="http://purl.org/dc/dcmitype/"/>
    <ds:schemaRef ds:uri="http://schemas.microsoft.com/office/2006/metadata/properties"/>
    <ds:schemaRef ds:uri="http://purl.org/dc/elements/1.1/"/>
    <ds:schemaRef ds:uri="4873beb7-5857-4685-be1f-d57550cc96cc"/>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Retrospect</Template>
  <TotalTime>2678</TotalTime>
  <Words>0</Words>
  <Application>Microsoft Macintosh PowerPoint</Application>
  <PresentationFormat>Custom</PresentationFormat>
  <Paragraphs>0</Paragraphs>
  <Slides>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0</vt:i4>
      </vt:variant>
    </vt:vector>
  </HeadingPairs>
  <TitlesOfParts>
    <vt:vector size="5" baseType="lpstr">
      <vt:lpstr>Calibri</vt:lpstr>
      <vt:lpstr>Cambria</vt:lpstr>
      <vt:lpstr>Franklin Gothic Book</vt:lpstr>
      <vt:lpstr>Franklin Gothic Medium</vt:lpstr>
      <vt:lpstr>Retrospect</vt:lpstr>
    </vt:vector>
  </TitlesOfParts>
  <Company>Hinds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Convocation 2017 Hinds Community College- Utica Campus</dc:title>
  <dc:creator>Stewart, Everlyn L</dc:creator>
  <cp:lastModifiedBy>Melaney Emerson</cp:lastModifiedBy>
  <cp:revision>61</cp:revision>
  <cp:lastPrinted>2018-08-06T20:35:45Z</cp:lastPrinted>
  <dcterms:created xsi:type="dcterms:W3CDTF">2017-08-02T15:48:39Z</dcterms:created>
  <dcterms:modified xsi:type="dcterms:W3CDTF">2025-04-10T20:35:17Z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